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319" r:id="rId3"/>
    <p:sldId id="313" r:id="rId4"/>
    <p:sldId id="314" r:id="rId5"/>
    <p:sldId id="315" r:id="rId6"/>
    <p:sldId id="317" r:id="rId7"/>
    <p:sldId id="316" r:id="rId8"/>
    <p:sldId id="318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838ED2-80F7-401D-8872-08073311EBB2}" v="7" dt="2022-05-26T02:30:01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915" autoAdjust="0"/>
  </p:normalViewPr>
  <p:slideViewPr>
    <p:cSldViewPr>
      <p:cViewPr varScale="1">
        <p:scale>
          <a:sx n="78" d="100"/>
          <a:sy n="78" d="100"/>
        </p:scale>
        <p:origin x="169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Nájera Álvarez" userId="7c87a6eaa2534855" providerId="LiveId" clId="{85838ED2-80F7-401D-8872-08073311EBB2}"/>
    <pc:docChg chg="undo custSel addSld modSld modMainMaster">
      <pc:chgData name="Jorge Nájera Álvarez" userId="7c87a6eaa2534855" providerId="LiveId" clId="{85838ED2-80F7-401D-8872-08073311EBB2}" dt="2022-05-26T02:30:54.186" v="651" actId="20577"/>
      <pc:docMkLst>
        <pc:docMk/>
      </pc:docMkLst>
      <pc:sldChg chg="modSp mod">
        <pc:chgData name="Jorge Nájera Álvarez" userId="7c87a6eaa2534855" providerId="LiveId" clId="{85838ED2-80F7-401D-8872-08073311EBB2}" dt="2022-05-11T08:19:24.921" v="57" actId="20577"/>
        <pc:sldMkLst>
          <pc:docMk/>
          <pc:sldMk cId="0" sldId="257"/>
        </pc:sldMkLst>
        <pc:spChg chg="mod">
          <ac:chgData name="Jorge Nájera Álvarez" userId="7c87a6eaa2534855" providerId="LiveId" clId="{85838ED2-80F7-401D-8872-08073311EBB2}" dt="2022-05-11T08:19:24.921" v="57" actId="20577"/>
          <ac:spMkLst>
            <pc:docMk/>
            <pc:sldMk cId="0" sldId="257"/>
            <ac:spMk id="3" creationId="{00000000-0000-0000-0000-000000000000}"/>
          </ac:spMkLst>
        </pc:spChg>
        <pc:spChg chg="mod">
          <ac:chgData name="Jorge Nájera Álvarez" userId="7c87a6eaa2534855" providerId="LiveId" clId="{85838ED2-80F7-401D-8872-08073311EBB2}" dt="2022-05-11T08:19:00.669" v="1" actId="20577"/>
          <ac:spMkLst>
            <pc:docMk/>
            <pc:sldMk cId="0" sldId="257"/>
            <ac:spMk id="5" creationId="{00000000-0000-0000-0000-000000000000}"/>
          </ac:spMkLst>
        </pc:spChg>
      </pc:sldChg>
      <pc:sldChg chg="addSp delSp modSp mod">
        <pc:chgData name="Jorge Nájera Álvarez" userId="7c87a6eaa2534855" providerId="LiveId" clId="{85838ED2-80F7-401D-8872-08073311EBB2}" dt="2022-05-26T00:57:57.226" v="249" actId="20577"/>
        <pc:sldMkLst>
          <pc:docMk/>
          <pc:sldMk cId="0" sldId="313"/>
        </pc:sldMkLst>
        <pc:spChg chg="mod">
          <ac:chgData name="Jorge Nájera Álvarez" userId="7c87a6eaa2534855" providerId="LiveId" clId="{85838ED2-80F7-401D-8872-08073311EBB2}" dt="2022-05-26T00:57:57.226" v="249" actId="20577"/>
          <ac:spMkLst>
            <pc:docMk/>
            <pc:sldMk cId="0" sldId="313"/>
            <ac:spMk id="14" creationId="{00000000-0000-0000-0000-000000000000}"/>
          </ac:spMkLst>
        </pc:spChg>
        <pc:spChg chg="mod">
          <ac:chgData name="Jorge Nájera Álvarez" userId="7c87a6eaa2534855" providerId="LiveId" clId="{85838ED2-80F7-401D-8872-08073311EBB2}" dt="2022-05-25T23:41:54.287" v="132" actId="20577"/>
          <ac:spMkLst>
            <pc:docMk/>
            <pc:sldMk cId="0" sldId="313"/>
            <ac:spMk id="16386" creationId="{00000000-0000-0000-0000-000000000000}"/>
          </ac:spMkLst>
        </pc:spChg>
        <pc:grpChg chg="del">
          <ac:chgData name="Jorge Nájera Álvarez" userId="7c87a6eaa2534855" providerId="LiveId" clId="{85838ED2-80F7-401D-8872-08073311EBB2}" dt="2022-05-25T23:41:45.903" v="114" actId="478"/>
          <ac:grpSpMkLst>
            <pc:docMk/>
            <pc:sldMk cId="0" sldId="313"/>
            <ac:grpSpMk id="16387" creationId="{00000000-0000-0000-0000-000000000000}"/>
          </ac:grpSpMkLst>
        </pc:grpChg>
        <pc:picChg chg="add del mod">
          <ac:chgData name="Jorge Nájera Álvarez" userId="7c87a6eaa2534855" providerId="LiveId" clId="{85838ED2-80F7-401D-8872-08073311EBB2}" dt="2022-05-25T23:50:52.594" v="200" actId="478"/>
          <ac:picMkLst>
            <pc:docMk/>
            <pc:sldMk cId="0" sldId="313"/>
            <ac:picMk id="3" creationId="{A5D67E40-A2B9-2F49-BB83-54676F670737}"/>
          </ac:picMkLst>
        </pc:picChg>
        <pc:picChg chg="add mod">
          <ac:chgData name="Jorge Nájera Álvarez" userId="7c87a6eaa2534855" providerId="LiveId" clId="{85838ED2-80F7-401D-8872-08073311EBB2}" dt="2022-05-25T23:53:41.830" v="208" actId="14100"/>
          <ac:picMkLst>
            <pc:docMk/>
            <pc:sldMk cId="0" sldId="313"/>
            <ac:picMk id="5" creationId="{38CD3B37-0701-7F97-7800-DF928B0CC24C}"/>
          </ac:picMkLst>
        </pc:picChg>
        <pc:picChg chg="add mod">
          <ac:chgData name="Jorge Nájera Álvarez" userId="7c87a6eaa2534855" providerId="LiveId" clId="{85838ED2-80F7-401D-8872-08073311EBB2}" dt="2022-05-26T00:53:40.478" v="229" actId="1076"/>
          <ac:picMkLst>
            <pc:docMk/>
            <pc:sldMk cId="0" sldId="313"/>
            <ac:picMk id="7" creationId="{6683AE5B-7B58-A46C-101F-05FECEE790BC}"/>
          </ac:picMkLst>
        </pc:picChg>
        <pc:picChg chg="add mod">
          <ac:chgData name="Jorge Nájera Álvarez" userId="7c87a6eaa2534855" providerId="LiveId" clId="{85838ED2-80F7-401D-8872-08073311EBB2}" dt="2022-05-26T00:53:30.103" v="227" actId="14100"/>
          <ac:picMkLst>
            <pc:docMk/>
            <pc:sldMk cId="0" sldId="313"/>
            <ac:picMk id="9" creationId="{AC939333-A42C-660B-E80A-6E9D9C24D46F}"/>
          </ac:picMkLst>
        </pc:picChg>
        <pc:picChg chg="add mod">
          <ac:chgData name="Jorge Nájera Álvarez" userId="7c87a6eaa2534855" providerId="LiveId" clId="{85838ED2-80F7-401D-8872-08073311EBB2}" dt="2022-05-26T00:52:53.317" v="217" actId="14100"/>
          <ac:picMkLst>
            <pc:docMk/>
            <pc:sldMk cId="0" sldId="313"/>
            <ac:picMk id="11" creationId="{D556C40A-2F1A-F17D-FEE9-1019EF1BE3B5}"/>
          </ac:picMkLst>
        </pc:picChg>
      </pc:sldChg>
      <pc:sldChg chg="addSp delSp modSp add mod">
        <pc:chgData name="Jorge Nájera Álvarez" userId="7c87a6eaa2534855" providerId="LiveId" clId="{85838ED2-80F7-401D-8872-08073311EBB2}" dt="2022-05-26T01:22:54.581" v="278" actId="1076"/>
        <pc:sldMkLst>
          <pc:docMk/>
          <pc:sldMk cId="2848787715" sldId="314"/>
        </pc:sldMkLst>
        <pc:spChg chg="mod">
          <ac:chgData name="Jorge Nájera Álvarez" userId="7c87a6eaa2534855" providerId="LiveId" clId="{85838ED2-80F7-401D-8872-08073311EBB2}" dt="2022-05-26T00:58:05.633" v="268" actId="20577"/>
          <ac:spMkLst>
            <pc:docMk/>
            <pc:sldMk cId="2848787715" sldId="314"/>
            <ac:spMk id="14" creationId="{00000000-0000-0000-0000-000000000000}"/>
          </ac:spMkLst>
        </pc:spChg>
        <pc:spChg chg="mod">
          <ac:chgData name="Jorge Nájera Álvarez" userId="7c87a6eaa2534855" providerId="LiveId" clId="{85838ED2-80F7-401D-8872-08073311EBB2}" dt="2022-05-26T00:57:51.623" v="247" actId="20577"/>
          <ac:spMkLst>
            <pc:docMk/>
            <pc:sldMk cId="2848787715" sldId="314"/>
            <ac:spMk id="16386" creationId="{00000000-0000-0000-0000-000000000000}"/>
          </ac:spMkLst>
        </pc:spChg>
        <pc:picChg chg="add mod">
          <ac:chgData name="Jorge Nájera Álvarez" userId="7c87a6eaa2534855" providerId="LiveId" clId="{85838ED2-80F7-401D-8872-08073311EBB2}" dt="2022-05-26T01:21:27.963" v="276" actId="1076"/>
          <ac:picMkLst>
            <pc:docMk/>
            <pc:sldMk cId="2848787715" sldId="314"/>
            <ac:picMk id="3" creationId="{CC223941-8AF2-22DA-7797-F6536C180B22}"/>
          </ac:picMkLst>
        </pc:picChg>
        <pc:picChg chg="del">
          <ac:chgData name="Jorge Nájera Álvarez" userId="7c87a6eaa2534855" providerId="LiveId" clId="{85838ED2-80F7-401D-8872-08073311EBB2}" dt="2022-05-26T01:15:48.126" v="274" actId="478"/>
          <ac:picMkLst>
            <pc:docMk/>
            <pc:sldMk cId="2848787715" sldId="314"/>
            <ac:picMk id="5" creationId="{38CD3B37-0701-7F97-7800-DF928B0CC24C}"/>
          </ac:picMkLst>
        </pc:picChg>
        <pc:picChg chg="add mod">
          <ac:chgData name="Jorge Nájera Álvarez" userId="7c87a6eaa2534855" providerId="LiveId" clId="{85838ED2-80F7-401D-8872-08073311EBB2}" dt="2022-05-26T01:22:54.581" v="278" actId="1076"/>
          <ac:picMkLst>
            <pc:docMk/>
            <pc:sldMk cId="2848787715" sldId="314"/>
            <ac:picMk id="6" creationId="{F7830187-E764-6F0D-9ED4-3E91652E0FCE}"/>
          </ac:picMkLst>
        </pc:picChg>
        <pc:picChg chg="del mod">
          <ac:chgData name="Jorge Nájera Álvarez" userId="7c87a6eaa2534855" providerId="LiveId" clId="{85838ED2-80F7-401D-8872-08073311EBB2}" dt="2022-05-26T01:15:45.558" v="273" actId="478"/>
          <ac:picMkLst>
            <pc:docMk/>
            <pc:sldMk cId="2848787715" sldId="314"/>
            <ac:picMk id="7" creationId="{6683AE5B-7B58-A46C-101F-05FECEE790BC}"/>
          </ac:picMkLst>
        </pc:picChg>
        <pc:picChg chg="del mod">
          <ac:chgData name="Jorge Nájera Álvarez" userId="7c87a6eaa2534855" providerId="LiveId" clId="{85838ED2-80F7-401D-8872-08073311EBB2}" dt="2022-05-26T01:15:43.622" v="272" actId="478"/>
          <ac:picMkLst>
            <pc:docMk/>
            <pc:sldMk cId="2848787715" sldId="314"/>
            <ac:picMk id="9" creationId="{AC939333-A42C-660B-E80A-6E9D9C24D46F}"/>
          </ac:picMkLst>
        </pc:picChg>
        <pc:picChg chg="del mod">
          <ac:chgData name="Jorge Nájera Álvarez" userId="7c87a6eaa2534855" providerId="LiveId" clId="{85838ED2-80F7-401D-8872-08073311EBB2}" dt="2022-05-26T01:15:41.331" v="271" actId="478"/>
          <ac:picMkLst>
            <pc:docMk/>
            <pc:sldMk cId="2848787715" sldId="314"/>
            <ac:picMk id="11" creationId="{D556C40A-2F1A-F17D-FEE9-1019EF1BE3B5}"/>
          </ac:picMkLst>
        </pc:picChg>
      </pc:sldChg>
      <pc:sldChg chg="addSp delSp modSp add mod">
        <pc:chgData name="Jorge Nájera Álvarez" userId="7c87a6eaa2534855" providerId="LiveId" clId="{85838ED2-80F7-401D-8872-08073311EBB2}" dt="2022-05-26T01:34:51.773" v="436" actId="22"/>
        <pc:sldMkLst>
          <pc:docMk/>
          <pc:sldMk cId="2115124074" sldId="315"/>
        </pc:sldMkLst>
        <pc:spChg chg="mod">
          <ac:chgData name="Jorge Nájera Álvarez" userId="7c87a6eaa2534855" providerId="LiveId" clId="{85838ED2-80F7-401D-8872-08073311EBB2}" dt="2022-05-26T01:23:16.902" v="320" actId="20577"/>
          <ac:spMkLst>
            <pc:docMk/>
            <pc:sldMk cId="2115124074" sldId="315"/>
            <ac:spMk id="14" creationId="{00000000-0000-0000-0000-000000000000}"/>
          </ac:spMkLst>
        </pc:spChg>
        <pc:picChg chg="del">
          <ac:chgData name="Jorge Nájera Álvarez" userId="7c87a6eaa2534855" providerId="LiveId" clId="{85838ED2-80F7-401D-8872-08073311EBB2}" dt="2022-05-26T01:23:10.463" v="296" actId="478"/>
          <ac:picMkLst>
            <pc:docMk/>
            <pc:sldMk cId="2115124074" sldId="315"/>
            <ac:picMk id="3" creationId="{CC223941-8AF2-22DA-7797-F6536C180B22}"/>
          </ac:picMkLst>
        </pc:picChg>
        <pc:picChg chg="add mod">
          <ac:chgData name="Jorge Nájera Álvarez" userId="7c87a6eaa2534855" providerId="LiveId" clId="{85838ED2-80F7-401D-8872-08073311EBB2}" dt="2022-05-26T01:25:59.997" v="430" actId="1076"/>
          <ac:picMkLst>
            <pc:docMk/>
            <pc:sldMk cId="2115124074" sldId="315"/>
            <ac:picMk id="4" creationId="{353E7014-8617-F6B5-3046-8C2DF5D80368}"/>
          </ac:picMkLst>
        </pc:picChg>
        <pc:picChg chg="del">
          <ac:chgData name="Jorge Nájera Álvarez" userId="7c87a6eaa2534855" providerId="LiveId" clId="{85838ED2-80F7-401D-8872-08073311EBB2}" dt="2022-05-26T01:25:56.551" v="428" actId="478"/>
          <ac:picMkLst>
            <pc:docMk/>
            <pc:sldMk cId="2115124074" sldId="315"/>
            <ac:picMk id="6" creationId="{F7830187-E764-6F0D-9ED4-3E91652E0FCE}"/>
          </ac:picMkLst>
        </pc:picChg>
        <pc:picChg chg="add mod">
          <ac:chgData name="Jorge Nájera Álvarez" userId="7c87a6eaa2534855" providerId="LiveId" clId="{85838ED2-80F7-401D-8872-08073311EBB2}" dt="2022-05-26T01:26:16.937" v="432" actId="1076"/>
          <ac:picMkLst>
            <pc:docMk/>
            <pc:sldMk cId="2115124074" sldId="315"/>
            <ac:picMk id="7" creationId="{E709C474-4C8D-0B66-17C5-7DC95A621074}"/>
          </ac:picMkLst>
        </pc:picChg>
        <pc:picChg chg="add mod">
          <ac:chgData name="Jorge Nájera Álvarez" userId="7c87a6eaa2534855" providerId="LiveId" clId="{85838ED2-80F7-401D-8872-08073311EBB2}" dt="2022-05-26T01:27:56.116" v="434" actId="1076"/>
          <ac:picMkLst>
            <pc:docMk/>
            <pc:sldMk cId="2115124074" sldId="315"/>
            <ac:picMk id="9" creationId="{1EF69863-9E8B-4EF9-DCE3-DBD47FEFB3F5}"/>
          </ac:picMkLst>
        </pc:picChg>
        <pc:picChg chg="add del">
          <ac:chgData name="Jorge Nájera Álvarez" userId="7c87a6eaa2534855" providerId="LiveId" clId="{85838ED2-80F7-401D-8872-08073311EBB2}" dt="2022-05-26T01:34:51.773" v="436" actId="22"/>
          <ac:picMkLst>
            <pc:docMk/>
            <pc:sldMk cId="2115124074" sldId="315"/>
            <ac:picMk id="11" creationId="{F720FAC8-8BB1-06AF-B0D8-C21B77454094}"/>
          </ac:picMkLst>
        </pc:picChg>
      </pc:sldChg>
      <pc:sldChg chg="addSp delSp modSp add mod">
        <pc:chgData name="Jorge Nájera Álvarez" userId="7c87a6eaa2534855" providerId="LiveId" clId="{85838ED2-80F7-401D-8872-08073311EBB2}" dt="2022-05-26T01:24:46.695" v="427" actId="1076"/>
        <pc:sldMkLst>
          <pc:docMk/>
          <pc:sldMk cId="289514237" sldId="316"/>
        </pc:sldMkLst>
        <pc:spChg chg="mod">
          <ac:chgData name="Jorge Nájera Álvarez" userId="7c87a6eaa2534855" providerId="LiveId" clId="{85838ED2-80F7-401D-8872-08073311EBB2}" dt="2022-05-26T01:24:03.985" v="424" actId="20577"/>
          <ac:spMkLst>
            <pc:docMk/>
            <pc:sldMk cId="289514237" sldId="316"/>
            <ac:spMk id="14" creationId="{00000000-0000-0000-0000-000000000000}"/>
          </ac:spMkLst>
        </pc:spChg>
        <pc:picChg chg="add mod">
          <ac:chgData name="Jorge Nájera Álvarez" userId="7c87a6eaa2534855" providerId="LiveId" clId="{85838ED2-80F7-401D-8872-08073311EBB2}" dt="2022-05-26T01:24:46.695" v="427" actId="1076"/>
          <ac:picMkLst>
            <pc:docMk/>
            <pc:sldMk cId="289514237" sldId="316"/>
            <ac:picMk id="3" creationId="{CB05B3CF-D40D-2307-FE7E-1F0DE7D268A1}"/>
          </ac:picMkLst>
        </pc:picChg>
        <pc:picChg chg="del">
          <ac:chgData name="Jorge Nájera Álvarez" userId="7c87a6eaa2534855" providerId="LiveId" clId="{85838ED2-80F7-401D-8872-08073311EBB2}" dt="2022-05-26T01:24:06.808" v="425" actId="478"/>
          <ac:picMkLst>
            <pc:docMk/>
            <pc:sldMk cId="289514237" sldId="316"/>
            <ac:picMk id="6" creationId="{F7830187-E764-6F0D-9ED4-3E91652E0FCE}"/>
          </ac:picMkLst>
        </pc:picChg>
      </pc:sldChg>
      <pc:sldChg chg="addSp delSp modSp add mod">
        <pc:chgData name="Jorge Nájera Álvarez" userId="7c87a6eaa2534855" providerId="LiveId" clId="{85838ED2-80F7-401D-8872-08073311EBB2}" dt="2022-05-26T01:36:41.670" v="489" actId="1076"/>
        <pc:sldMkLst>
          <pc:docMk/>
          <pc:sldMk cId="850440278" sldId="317"/>
        </pc:sldMkLst>
        <pc:spChg chg="mod">
          <ac:chgData name="Jorge Nájera Álvarez" userId="7c87a6eaa2534855" providerId="LiveId" clId="{85838ED2-80F7-401D-8872-08073311EBB2}" dt="2022-05-26T01:35:50.612" v="483" actId="1076"/>
          <ac:spMkLst>
            <pc:docMk/>
            <pc:sldMk cId="850440278" sldId="317"/>
            <ac:spMk id="14" creationId="{00000000-0000-0000-0000-000000000000}"/>
          </ac:spMkLst>
        </pc:spChg>
        <pc:picChg chg="add mod">
          <ac:chgData name="Jorge Nájera Álvarez" userId="7c87a6eaa2534855" providerId="LiveId" clId="{85838ED2-80F7-401D-8872-08073311EBB2}" dt="2022-05-26T01:35:52.045" v="484" actId="1076"/>
          <ac:picMkLst>
            <pc:docMk/>
            <pc:sldMk cId="850440278" sldId="317"/>
            <ac:picMk id="3" creationId="{2A7F9F64-F081-4413-5053-6B5E3B80E525}"/>
          </ac:picMkLst>
        </pc:picChg>
        <pc:picChg chg="del">
          <ac:chgData name="Jorge Nájera Álvarez" userId="7c87a6eaa2534855" providerId="LiveId" clId="{85838ED2-80F7-401D-8872-08073311EBB2}" dt="2022-05-26T01:35:10.825" v="473" actId="478"/>
          <ac:picMkLst>
            <pc:docMk/>
            <pc:sldMk cId="850440278" sldId="317"/>
            <ac:picMk id="4" creationId="{353E7014-8617-F6B5-3046-8C2DF5D80368}"/>
          </ac:picMkLst>
        </pc:picChg>
        <pc:picChg chg="add mod">
          <ac:chgData name="Jorge Nájera Álvarez" userId="7c87a6eaa2534855" providerId="LiveId" clId="{85838ED2-80F7-401D-8872-08073311EBB2}" dt="2022-05-26T01:36:41.670" v="489" actId="1076"/>
          <ac:picMkLst>
            <pc:docMk/>
            <pc:sldMk cId="850440278" sldId="317"/>
            <ac:picMk id="6" creationId="{4E1DE9EB-3089-7E09-EB65-434EB3964625}"/>
          </ac:picMkLst>
        </pc:picChg>
        <pc:picChg chg="del">
          <ac:chgData name="Jorge Nájera Álvarez" userId="7c87a6eaa2534855" providerId="LiveId" clId="{85838ED2-80F7-401D-8872-08073311EBB2}" dt="2022-05-26T01:35:11.274" v="474" actId="478"/>
          <ac:picMkLst>
            <pc:docMk/>
            <pc:sldMk cId="850440278" sldId="317"/>
            <ac:picMk id="7" creationId="{E709C474-4C8D-0B66-17C5-7DC95A621074}"/>
          </ac:picMkLst>
        </pc:picChg>
        <pc:picChg chg="del">
          <ac:chgData name="Jorge Nájera Álvarez" userId="7c87a6eaa2534855" providerId="LiveId" clId="{85838ED2-80F7-401D-8872-08073311EBB2}" dt="2022-05-26T01:35:11.781" v="475" actId="478"/>
          <ac:picMkLst>
            <pc:docMk/>
            <pc:sldMk cId="850440278" sldId="317"/>
            <ac:picMk id="9" creationId="{1EF69863-9E8B-4EF9-DCE3-DBD47FEFB3F5}"/>
          </ac:picMkLst>
        </pc:picChg>
        <pc:picChg chg="add mod">
          <ac:chgData name="Jorge Nájera Álvarez" userId="7c87a6eaa2534855" providerId="LiveId" clId="{85838ED2-80F7-401D-8872-08073311EBB2}" dt="2022-05-26T01:36:38.520" v="488" actId="1076"/>
          <ac:picMkLst>
            <pc:docMk/>
            <pc:sldMk cId="850440278" sldId="317"/>
            <ac:picMk id="10" creationId="{9E160F8C-50F0-DBC1-7BF3-BE4CE9B34C95}"/>
          </ac:picMkLst>
        </pc:picChg>
      </pc:sldChg>
      <pc:sldChg chg="addSp delSp modSp add mod">
        <pc:chgData name="Jorge Nájera Álvarez" userId="7c87a6eaa2534855" providerId="LiveId" clId="{85838ED2-80F7-401D-8872-08073311EBB2}" dt="2022-05-26T02:07:34.035" v="529" actId="1076"/>
        <pc:sldMkLst>
          <pc:docMk/>
          <pc:sldMk cId="675422913" sldId="318"/>
        </pc:sldMkLst>
        <pc:spChg chg="mod">
          <ac:chgData name="Jorge Nájera Álvarez" userId="7c87a6eaa2534855" providerId="LiveId" clId="{85838ED2-80F7-401D-8872-08073311EBB2}" dt="2022-05-26T02:06:48.030" v="519" actId="5793"/>
          <ac:spMkLst>
            <pc:docMk/>
            <pc:sldMk cId="675422913" sldId="318"/>
            <ac:spMk id="14" creationId="{00000000-0000-0000-0000-000000000000}"/>
          </ac:spMkLst>
        </pc:spChg>
        <pc:spChg chg="mod">
          <ac:chgData name="Jorge Nájera Álvarez" userId="7c87a6eaa2534855" providerId="LiveId" clId="{85838ED2-80F7-401D-8872-08073311EBB2}" dt="2022-05-26T02:06:01.458" v="516" actId="20577"/>
          <ac:spMkLst>
            <pc:docMk/>
            <pc:sldMk cId="675422913" sldId="318"/>
            <ac:spMk id="16386" creationId="{00000000-0000-0000-0000-000000000000}"/>
          </ac:spMkLst>
        </pc:spChg>
        <pc:picChg chg="del">
          <ac:chgData name="Jorge Nájera Álvarez" userId="7c87a6eaa2534855" providerId="LiveId" clId="{85838ED2-80F7-401D-8872-08073311EBB2}" dt="2022-05-26T02:06:43.171" v="517" actId="478"/>
          <ac:picMkLst>
            <pc:docMk/>
            <pc:sldMk cId="675422913" sldId="318"/>
            <ac:picMk id="3" creationId="{CB05B3CF-D40D-2307-FE7E-1F0DE7D268A1}"/>
          </ac:picMkLst>
        </pc:picChg>
        <pc:picChg chg="add mod">
          <ac:chgData name="Jorge Nájera Álvarez" userId="7c87a6eaa2534855" providerId="LiveId" clId="{85838ED2-80F7-401D-8872-08073311EBB2}" dt="2022-05-26T02:06:58.590" v="521" actId="1076"/>
          <ac:picMkLst>
            <pc:docMk/>
            <pc:sldMk cId="675422913" sldId="318"/>
            <ac:picMk id="4" creationId="{A6AF19A5-391C-0E44-F448-7CE2E5872806}"/>
          </ac:picMkLst>
        </pc:picChg>
        <pc:picChg chg="add mod">
          <ac:chgData name="Jorge Nájera Álvarez" userId="7c87a6eaa2534855" providerId="LiveId" clId="{85838ED2-80F7-401D-8872-08073311EBB2}" dt="2022-05-26T02:07:17.578" v="525" actId="1076"/>
          <ac:picMkLst>
            <pc:docMk/>
            <pc:sldMk cId="675422913" sldId="318"/>
            <ac:picMk id="6" creationId="{0E1D1736-832A-EC14-683E-598CEC25F650}"/>
          </ac:picMkLst>
        </pc:picChg>
        <pc:picChg chg="add mod">
          <ac:chgData name="Jorge Nájera Álvarez" userId="7c87a6eaa2534855" providerId="LiveId" clId="{85838ED2-80F7-401D-8872-08073311EBB2}" dt="2022-05-26T02:07:34.035" v="529" actId="1076"/>
          <ac:picMkLst>
            <pc:docMk/>
            <pc:sldMk cId="675422913" sldId="318"/>
            <ac:picMk id="8" creationId="{7DECEA8D-82BE-775C-378C-AF5A8CED7A1D}"/>
          </ac:picMkLst>
        </pc:picChg>
      </pc:sldChg>
      <pc:sldChg chg="addSp delSp modSp add mod">
        <pc:chgData name="Jorge Nájera Álvarez" userId="7c87a6eaa2534855" providerId="LiveId" clId="{85838ED2-80F7-401D-8872-08073311EBB2}" dt="2022-05-26T02:30:54.186" v="651" actId="20577"/>
        <pc:sldMkLst>
          <pc:docMk/>
          <pc:sldMk cId="3730558865" sldId="319"/>
        </pc:sldMkLst>
        <pc:spChg chg="add mod">
          <ac:chgData name="Jorge Nájera Álvarez" userId="7c87a6eaa2534855" providerId="LiveId" clId="{85838ED2-80F7-401D-8872-08073311EBB2}" dt="2022-05-26T02:30:54.186" v="651" actId="20577"/>
          <ac:spMkLst>
            <pc:docMk/>
            <pc:sldMk cId="3730558865" sldId="319"/>
            <ac:spMk id="10" creationId="{69D64AD3-BDB8-EBD1-F446-357CCB00C8D6}"/>
          </ac:spMkLst>
        </pc:spChg>
        <pc:spChg chg="del">
          <ac:chgData name="Jorge Nájera Álvarez" userId="7c87a6eaa2534855" providerId="LiveId" clId="{85838ED2-80F7-401D-8872-08073311EBB2}" dt="2022-05-26T02:29:57.186" v="567" actId="478"/>
          <ac:spMkLst>
            <pc:docMk/>
            <pc:sldMk cId="3730558865" sldId="319"/>
            <ac:spMk id="14" creationId="{00000000-0000-0000-0000-000000000000}"/>
          </ac:spMkLst>
        </pc:spChg>
        <pc:spChg chg="mod">
          <ac:chgData name="Jorge Nájera Álvarez" userId="7c87a6eaa2534855" providerId="LiveId" clId="{85838ED2-80F7-401D-8872-08073311EBB2}" dt="2022-05-26T02:29:42.907" v="566" actId="20577"/>
          <ac:spMkLst>
            <pc:docMk/>
            <pc:sldMk cId="3730558865" sldId="319"/>
            <ac:spMk id="16386" creationId="{00000000-0000-0000-0000-000000000000}"/>
          </ac:spMkLst>
        </pc:spChg>
        <pc:picChg chg="del">
          <ac:chgData name="Jorge Nájera Álvarez" userId="7c87a6eaa2534855" providerId="LiveId" clId="{85838ED2-80F7-401D-8872-08073311EBB2}" dt="2022-05-26T02:29:58.955" v="568" actId="478"/>
          <ac:picMkLst>
            <pc:docMk/>
            <pc:sldMk cId="3730558865" sldId="319"/>
            <ac:picMk id="5" creationId="{38CD3B37-0701-7F97-7800-DF928B0CC24C}"/>
          </ac:picMkLst>
        </pc:picChg>
        <pc:picChg chg="del">
          <ac:chgData name="Jorge Nájera Álvarez" userId="7c87a6eaa2534855" providerId="LiveId" clId="{85838ED2-80F7-401D-8872-08073311EBB2}" dt="2022-05-26T02:29:59.840" v="569" actId="478"/>
          <ac:picMkLst>
            <pc:docMk/>
            <pc:sldMk cId="3730558865" sldId="319"/>
            <ac:picMk id="7" creationId="{6683AE5B-7B58-A46C-101F-05FECEE790BC}"/>
          </ac:picMkLst>
        </pc:picChg>
        <pc:picChg chg="del">
          <ac:chgData name="Jorge Nájera Álvarez" userId="7c87a6eaa2534855" providerId="LiveId" clId="{85838ED2-80F7-401D-8872-08073311EBB2}" dt="2022-05-26T02:30:00.386" v="570" actId="478"/>
          <ac:picMkLst>
            <pc:docMk/>
            <pc:sldMk cId="3730558865" sldId="319"/>
            <ac:picMk id="9" creationId="{AC939333-A42C-660B-E80A-6E9D9C24D46F}"/>
          </ac:picMkLst>
        </pc:picChg>
        <pc:picChg chg="del">
          <ac:chgData name="Jorge Nájera Álvarez" userId="7c87a6eaa2534855" providerId="LiveId" clId="{85838ED2-80F7-401D-8872-08073311EBB2}" dt="2022-05-26T02:30:00.777" v="571" actId="478"/>
          <ac:picMkLst>
            <pc:docMk/>
            <pc:sldMk cId="3730558865" sldId="319"/>
            <ac:picMk id="11" creationId="{D556C40A-2F1A-F17D-FEE9-1019EF1BE3B5}"/>
          </ac:picMkLst>
        </pc:picChg>
      </pc:sldChg>
      <pc:sldMasterChg chg="modSldLayout">
        <pc:chgData name="Jorge Nájera Álvarez" userId="7c87a6eaa2534855" providerId="LiveId" clId="{85838ED2-80F7-401D-8872-08073311EBB2}" dt="2022-05-11T08:19:52.588" v="113" actId="20577"/>
        <pc:sldMasterMkLst>
          <pc:docMk/>
          <pc:sldMasterMk cId="0" sldId="2147483648"/>
        </pc:sldMasterMkLst>
        <pc:sldLayoutChg chg="modSp mod">
          <pc:chgData name="Jorge Nájera Álvarez" userId="7c87a6eaa2534855" providerId="LiveId" clId="{85838ED2-80F7-401D-8872-08073311EBB2}" dt="2022-05-11T08:19:52.588" v="113" actId="20577"/>
          <pc:sldLayoutMkLst>
            <pc:docMk/>
            <pc:sldMasterMk cId="0" sldId="2147483648"/>
            <pc:sldLayoutMk cId="0" sldId="2147483661"/>
          </pc:sldLayoutMkLst>
          <pc:spChg chg="mod">
            <ac:chgData name="Jorge Nájera Álvarez" userId="7c87a6eaa2534855" providerId="LiveId" clId="{85838ED2-80F7-401D-8872-08073311EBB2}" dt="2022-05-11T08:19:52.588" v="113" actId="20577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</pc:sldLayoutChg>
      </pc:sldMasterChg>
    </pc:docChg>
  </pc:docChgLst>
  <pc:docChgLst>
    <pc:chgData name="Jorge Nájera Álvarez" userId="7c87a6eaa2534855" providerId="LiveId" clId="{1545720D-BBEA-4E7E-8B9A-88CC076E2CD0}"/>
    <pc:docChg chg="modSld modMainMaster">
      <pc:chgData name="Jorge Nájera Álvarez" userId="7c87a6eaa2534855" providerId="LiveId" clId="{1545720D-BBEA-4E7E-8B9A-88CC076E2CD0}" dt="2022-05-11T08:13:58.014" v="68" actId="207"/>
      <pc:docMkLst>
        <pc:docMk/>
      </pc:docMkLst>
      <pc:sldChg chg="modSp mod">
        <pc:chgData name="Jorge Nájera Álvarez" userId="7c87a6eaa2534855" providerId="LiveId" clId="{1545720D-BBEA-4E7E-8B9A-88CC076E2CD0}" dt="2022-05-11T08:12:50.507" v="61" actId="1036"/>
        <pc:sldMkLst>
          <pc:docMk/>
          <pc:sldMk cId="0" sldId="257"/>
        </pc:sldMkLst>
        <pc:spChg chg="mod">
          <ac:chgData name="Jorge Nájera Álvarez" userId="7c87a6eaa2534855" providerId="LiveId" clId="{1545720D-BBEA-4E7E-8B9A-88CC076E2CD0}" dt="2022-05-11T08:12:46.334" v="59" actId="20577"/>
          <ac:spMkLst>
            <pc:docMk/>
            <pc:sldMk cId="0" sldId="257"/>
            <ac:spMk id="3" creationId="{00000000-0000-0000-0000-000000000000}"/>
          </ac:spMkLst>
        </pc:spChg>
        <pc:spChg chg="mod">
          <ac:chgData name="Jorge Nájera Álvarez" userId="7c87a6eaa2534855" providerId="LiveId" clId="{1545720D-BBEA-4E7E-8B9A-88CC076E2CD0}" dt="2022-05-11T08:12:50.507" v="61" actId="1036"/>
          <ac:spMkLst>
            <pc:docMk/>
            <pc:sldMk cId="0" sldId="257"/>
            <ac:spMk id="4" creationId="{00000000-0000-0000-0000-000000000000}"/>
          </ac:spMkLst>
        </pc:spChg>
        <pc:spChg chg="mod">
          <ac:chgData name="Jorge Nájera Álvarez" userId="7c87a6eaa2534855" providerId="LiveId" clId="{1545720D-BBEA-4E7E-8B9A-88CC076E2CD0}" dt="2022-05-11T08:12:21.404" v="1" actId="20577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Jorge Nájera Álvarez" userId="7c87a6eaa2534855" providerId="LiveId" clId="{1545720D-BBEA-4E7E-8B9A-88CC076E2CD0}" dt="2022-05-11T08:13:58.014" v="68" actId="207"/>
        <pc:sldMkLst>
          <pc:docMk/>
          <pc:sldMk cId="0" sldId="313"/>
        </pc:sldMkLst>
        <pc:spChg chg="mod">
          <ac:chgData name="Jorge Nájera Álvarez" userId="7c87a6eaa2534855" providerId="LiveId" clId="{1545720D-BBEA-4E7E-8B9A-88CC076E2CD0}" dt="2022-05-11T08:13:58.014" v="68" actId="207"/>
          <ac:spMkLst>
            <pc:docMk/>
            <pc:sldMk cId="0" sldId="313"/>
            <ac:spMk id="18" creationId="{00000000-0000-0000-0000-000000000000}"/>
          </ac:spMkLst>
        </pc:spChg>
      </pc:sldChg>
      <pc:sldMasterChg chg="modSldLayout">
        <pc:chgData name="Jorge Nájera Álvarez" userId="7c87a6eaa2534855" providerId="LiveId" clId="{1545720D-BBEA-4E7E-8B9A-88CC076E2CD0}" dt="2022-05-11T08:13:39.995" v="67" actId="20577"/>
        <pc:sldMasterMkLst>
          <pc:docMk/>
          <pc:sldMasterMk cId="0" sldId="2147483648"/>
        </pc:sldMasterMkLst>
        <pc:sldLayoutChg chg="modSp mod">
          <pc:chgData name="Jorge Nájera Álvarez" userId="7c87a6eaa2534855" providerId="LiveId" clId="{1545720D-BBEA-4E7E-8B9A-88CC076E2CD0}" dt="2022-05-11T08:13:39.995" v="67" actId="20577"/>
          <pc:sldLayoutMkLst>
            <pc:docMk/>
            <pc:sldMasterMk cId="0" sldId="2147483648"/>
            <pc:sldLayoutMk cId="0" sldId="2147483661"/>
          </pc:sldLayoutMkLst>
          <pc:spChg chg="mod">
            <ac:chgData name="Jorge Nájera Álvarez" userId="7c87a6eaa2534855" providerId="LiveId" clId="{1545720D-BBEA-4E7E-8B9A-88CC076E2CD0}" dt="2022-05-11T08:13:39.995" v="67" actId="20577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</pc:sldLayoutChg>
      </pc:sldMasterChg>
    </pc:docChg>
  </pc:docChgLst>
  <pc:docChgLst>
    <pc:chgData name="Jorge Nájera Álvarez" userId="7c87a6eaa2534855" providerId="LiveId" clId="{B41AA86F-00BD-43DC-8310-42F7DEF4DE33}"/>
    <pc:docChg chg="undo custSel modSld modMainMaster">
      <pc:chgData name="Jorge Nájera Álvarez" userId="7c87a6eaa2534855" providerId="LiveId" clId="{B41AA86F-00BD-43DC-8310-42F7DEF4DE33}" dt="2022-05-11T08:10:54.145" v="145" actId="20577"/>
      <pc:docMkLst>
        <pc:docMk/>
      </pc:docMkLst>
      <pc:sldChg chg="modSp mod">
        <pc:chgData name="Jorge Nájera Álvarez" userId="7c87a6eaa2534855" providerId="LiveId" clId="{B41AA86F-00BD-43DC-8310-42F7DEF4DE33}" dt="2022-05-11T08:09:38.242" v="108" actId="20577"/>
        <pc:sldMkLst>
          <pc:docMk/>
          <pc:sldMk cId="0" sldId="257"/>
        </pc:sldMkLst>
        <pc:spChg chg="mod">
          <ac:chgData name="Jorge Nájera Álvarez" userId="7c87a6eaa2534855" providerId="LiveId" clId="{B41AA86F-00BD-43DC-8310-42F7DEF4DE33}" dt="2022-05-11T08:09:05.391" v="56" actId="20577"/>
          <ac:spMkLst>
            <pc:docMk/>
            <pc:sldMk cId="0" sldId="257"/>
            <ac:spMk id="3" creationId="{00000000-0000-0000-0000-000000000000}"/>
          </ac:spMkLst>
        </pc:spChg>
        <pc:spChg chg="mod">
          <ac:chgData name="Jorge Nájera Álvarez" userId="7c87a6eaa2534855" providerId="LiveId" clId="{B41AA86F-00BD-43DC-8310-42F7DEF4DE33}" dt="2022-05-11T08:09:20.668" v="98" actId="20577"/>
          <ac:spMkLst>
            <pc:docMk/>
            <pc:sldMk cId="0" sldId="257"/>
            <ac:spMk id="4" creationId="{00000000-0000-0000-0000-000000000000}"/>
          </ac:spMkLst>
        </pc:spChg>
        <pc:spChg chg="mod">
          <ac:chgData name="Jorge Nájera Álvarez" userId="7c87a6eaa2534855" providerId="LiveId" clId="{B41AA86F-00BD-43DC-8310-42F7DEF4DE33}" dt="2022-05-11T08:09:38.242" v="108" actId="20577"/>
          <ac:spMkLst>
            <pc:docMk/>
            <pc:sldMk cId="0" sldId="257"/>
            <ac:spMk id="5" creationId="{00000000-0000-0000-0000-000000000000}"/>
          </ac:spMkLst>
        </pc:spChg>
      </pc:sldChg>
      <pc:sldMasterChg chg="modSldLayout">
        <pc:chgData name="Jorge Nájera Álvarez" userId="7c87a6eaa2534855" providerId="LiveId" clId="{B41AA86F-00BD-43DC-8310-42F7DEF4DE33}" dt="2022-05-11T08:10:54.145" v="145" actId="20577"/>
        <pc:sldMasterMkLst>
          <pc:docMk/>
          <pc:sldMasterMk cId="0" sldId="2147483648"/>
        </pc:sldMasterMkLst>
        <pc:sldLayoutChg chg="delSp modSp mod">
          <pc:chgData name="Jorge Nájera Álvarez" userId="7c87a6eaa2534855" providerId="LiveId" clId="{B41AA86F-00BD-43DC-8310-42F7DEF4DE33}" dt="2022-05-11T08:10:54.145" v="145" actId="20577"/>
          <pc:sldLayoutMkLst>
            <pc:docMk/>
            <pc:sldMasterMk cId="0" sldId="2147483648"/>
            <pc:sldLayoutMk cId="0" sldId="2147483661"/>
          </pc:sldLayoutMkLst>
          <pc:spChg chg="mod">
            <ac:chgData name="Jorge Nájera Álvarez" userId="7c87a6eaa2534855" providerId="LiveId" clId="{B41AA86F-00BD-43DC-8310-42F7DEF4DE33}" dt="2022-05-11T08:10:54.145" v="145" actId="20577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  <pc:spChg chg="del">
            <ac:chgData name="Jorge Nájera Álvarez" userId="7c87a6eaa2534855" providerId="LiveId" clId="{B41AA86F-00BD-43DC-8310-42F7DEF4DE33}" dt="2022-05-11T08:10:48.377" v="135" actId="478"/>
            <ac:spMkLst>
              <pc:docMk/>
              <pc:sldMasterMk cId="0" sldId="2147483648"/>
              <pc:sldLayoutMk cId="0" sldId="2147483661"/>
              <ac:spMk id="7" creationId="{00000000-0000-0000-0000-000000000000}"/>
            </ac:spMkLst>
          </pc:spChg>
        </pc:sldLayoutChg>
      </pc:sldMasterChg>
    </pc:docChg>
  </pc:docChgLst>
  <pc:docChgLst>
    <pc:chgData name="Jorge Nájera Álvarez" userId="7c87a6eaa2534855" providerId="LiveId" clId="{2072A43A-4F96-43A3-8A4D-50799C3D6E57}"/>
    <pc:docChg chg="modSld modMainMaster">
      <pc:chgData name="Jorge Nájera Álvarez" userId="7c87a6eaa2534855" providerId="LiveId" clId="{2072A43A-4F96-43A3-8A4D-50799C3D6E57}" dt="2022-05-11T08:16:40.970" v="68" actId="20577"/>
      <pc:docMkLst>
        <pc:docMk/>
      </pc:docMkLst>
      <pc:sldChg chg="modSp mod">
        <pc:chgData name="Jorge Nájera Álvarez" userId="7c87a6eaa2534855" providerId="LiveId" clId="{2072A43A-4F96-43A3-8A4D-50799C3D6E57}" dt="2022-05-11T08:16:23.387" v="66" actId="20577"/>
        <pc:sldMkLst>
          <pc:docMk/>
          <pc:sldMk cId="0" sldId="257"/>
        </pc:sldMkLst>
        <pc:spChg chg="mod">
          <ac:chgData name="Jorge Nájera Álvarez" userId="7c87a6eaa2534855" providerId="LiveId" clId="{2072A43A-4F96-43A3-8A4D-50799C3D6E57}" dt="2022-05-11T08:16:23.387" v="66" actId="20577"/>
          <ac:spMkLst>
            <pc:docMk/>
            <pc:sldMk cId="0" sldId="257"/>
            <ac:spMk id="3" creationId="{00000000-0000-0000-0000-000000000000}"/>
          </ac:spMkLst>
        </pc:spChg>
      </pc:sldChg>
      <pc:sldMasterChg chg="modSldLayout">
        <pc:chgData name="Jorge Nájera Álvarez" userId="7c87a6eaa2534855" providerId="LiveId" clId="{2072A43A-4F96-43A3-8A4D-50799C3D6E57}" dt="2022-05-11T08:16:40.970" v="68" actId="20577"/>
        <pc:sldMasterMkLst>
          <pc:docMk/>
          <pc:sldMasterMk cId="0" sldId="2147483648"/>
        </pc:sldMasterMkLst>
        <pc:sldLayoutChg chg="modSp mod">
          <pc:chgData name="Jorge Nájera Álvarez" userId="7c87a6eaa2534855" providerId="LiveId" clId="{2072A43A-4F96-43A3-8A4D-50799C3D6E57}" dt="2022-05-11T08:16:40.970" v="68" actId="20577"/>
          <pc:sldLayoutMkLst>
            <pc:docMk/>
            <pc:sldMasterMk cId="0" sldId="2147483648"/>
            <pc:sldLayoutMk cId="0" sldId="2147483661"/>
          </pc:sldLayoutMkLst>
          <pc:spChg chg="mod">
            <ac:chgData name="Jorge Nájera Álvarez" userId="7c87a6eaa2534855" providerId="LiveId" clId="{2072A43A-4F96-43A3-8A4D-50799C3D6E57}" dt="2022-05-11T08:16:40.970" v="68" actId="20577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</pc:sldLayoutChg>
      </pc:sldMasterChg>
    </pc:docChg>
  </pc:docChgLst>
  <pc:docChgLst>
    <pc:chgData name="Jorge Nájera Álvarez" userId="7c87a6eaa2534855" providerId="LiveId" clId="{A79A5C98-E4B8-4EA1-BC31-B30AAD303953}"/>
    <pc:docChg chg="undo custSel modSld modMainMaster">
      <pc:chgData name="Jorge Nájera Álvarez" userId="7c87a6eaa2534855" providerId="LiveId" clId="{A79A5C98-E4B8-4EA1-BC31-B30AAD303953}" dt="2022-05-10T11:53:24.744" v="61" actId="478"/>
      <pc:docMkLst>
        <pc:docMk/>
      </pc:docMkLst>
      <pc:sldChg chg="addSp delSp modSp mod">
        <pc:chgData name="Jorge Nájera Álvarez" userId="7c87a6eaa2534855" providerId="LiveId" clId="{A79A5C98-E4B8-4EA1-BC31-B30AAD303953}" dt="2022-05-10T11:53:24.744" v="61" actId="478"/>
        <pc:sldMkLst>
          <pc:docMk/>
          <pc:sldMk cId="0" sldId="257"/>
        </pc:sldMkLst>
        <pc:spChg chg="mod">
          <ac:chgData name="Jorge Nájera Álvarez" userId="7c87a6eaa2534855" providerId="LiveId" clId="{A79A5C98-E4B8-4EA1-BC31-B30AAD303953}" dt="2022-05-10T11:51:47.501" v="52" actId="1036"/>
          <ac:spMkLst>
            <pc:docMk/>
            <pc:sldMk cId="0" sldId="257"/>
            <ac:spMk id="3" creationId="{00000000-0000-0000-0000-000000000000}"/>
          </ac:spMkLst>
        </pc:spChg>
        <pc:spChg chg="mod">
          <ac:chgData name="Jorge Nájera Álvarez" userId="7c87a6eaa2534855" providerId="LiveId" clId="{A79A5C98-E4B8-4EA1-BC31-B30AAD303953}" dt="2022-05-10T11:51:47.501" v="52" actId="1036"/>
          <ac:spMkLst>
            <pc:docMk/>
            <pc:sldMk cId="0" sldId="257"/>
            <ac:spMk id="4" creationId="{00000000-0000-0000-0000-000000000000}"/>
          </ac:spMkLst>
        </pc:spChg>
        <pc:spChg chg="mod">
          <ac:chgData name="Jorge Nájera Álvarez" userId="7c87a6eaa2534855" providerId="LiveId" clId="{A79A5C98-E4B8-4EA1-BC31-B30AAD303953}" dt="2022-05-10T11:51:47.501" v="52" actId="1036"/>
          <ac:spMkLst>
            <pc:docMk/>
            <pc:sldMk cId="0" sldId="257"/>
            <ac:spMk id="5" creationId="{00000000-0000-0000-0000-000000000000}"/>
          </ac:spMkLst>
        </pc:spChg>
        <pc:picChg chg="add del mod">
          <ac:chgData name="Jorge Nájera Álvarez" userId="7c87a6eaa2534855" providerId="LiveId" clId="{A79A5C98-E4B8-4EA1-BC31-B30AAD303953}" dt="2022-05-10T11:48:37.573" v="12" actId="21"/>
          <ac:picMkLst>
            <pc:docMk/>
            <pc:sldMk cId="0" sldId="257"/>
            <ac:picMk id="6" creationId="{7DC809E1-065A-5D74-E8DB-46902C502F60}"/>
          </ac:picMkLst>
        </pc:picChg>
        <pc:picChg chg="add del mod">
          <ac:chgData name="Jorge Nájera Álvarez" userId="7c87a6eaa2534855" providerId="LiveId" clId="{A79A5C98-E4B8-4EA1-BC31-B30AAD303953}" dt="2022-05-10T11:48:37.573" v="12" actId="21"/>
          <ac:picMkLst>
            <pc:docMk/>
            <pc:sldMk cId="0" sldId="257"/>
            <ac:picMk id="7" creationId="{9A1CC761-6628-86F2-C706-057C38BB5368}"/>
          </ac:picMkLst>
        </pc:picChg>
        <pc:picChg chg="add del mod">
          <ac:chgData name="Jorge Nájera Álvarez" userId="7c87a6eaa2534855" providerId="LiveId" clId="{A79A5C98-E4B8-4EA1-BC31-B30AAD303953}" dt="2022-05-10T11:48:37.573" v="12" actId="21"/>
          <ac:picMkLst>
            <pc:docMk/>
            <pc:sldMk cId="0" sldId="257"/>
            <ac:picMk id="8" creationId="{ECE10127-8B5E-BB23-70F3-3BC7E8666380}"/>
          </ac:picMkLst>
        </pc:picChg>
        <pc:picChg chg="add del mod">
          <ac:chgData name="Jorge Nájera Álvarez" userId="7c87a6eaa2534855" providerId="LiveId" clId="{A79A5C98-E4B8-4EA1-BC31-B30AAD303953}" dt="2022-05-10T11:53:24.744" v="61" actId="478"/>
          <ac:picMkLst>
            <pc:docMk/>
            <pc:sldMk cId="0" sldId="257"/>
            <ac:picMk id="9" creationId="{96B8F4C4-4D0D-9EE3-856D-07DC57006189}"/>
          </ac:picMkLst>
        </pc:picChg>
      </pc:sldChg>
      <pc:sldMasterChg chg="modSldLayout">
        <pc:chgData name="Jorge Nájera Álvarez" userId="7c87a6eaa2534855" providerId="LiveId" clId="{A79A5C98-E4B8-4EA1-BC31-B30AAD303953}" dt="2022-05-10T11:53:06.413" v="59"/>
        <pc:sldMasterMkLst>
          <pc:docMk/>
          <pc:sldMasterMk cId="0" sldId="2147483648"/>
        </pc:sldMasterMkLst>
        <pc:sldLayoutChg chg="addSp delSp modSp mod">
          <pc:chgData name="Jorge Nájera Álvarez" userId="7c87a6eaa2534855" providerId="LiveId" clId="{A79A5C98-E4B8-4EA1-BC31-B30AAD303953}" dt="2022-05-10T11:53:06.413" v="59"/>
          <pc:sldLayoutMkLst>
            <pc:docMk/>
            <pc:sldMasterMk cId="0" sldId="2147483648"/>
            <pc:sldLayoutMk cId="0" sldId="2147483660"/>
          </pc:sldLayoutMkLst>
          <pc:spChg chg="mod">
            <ac:chgData name="Jorge Nájera Álvarez" userId="7c87a6eaa2534855" providerId="LiveId" clId="{A79A5C98-E4B8-4EA1-BC31-B30AAD303953}" dt="2022-05-10T11:52:25.378" v="55" actId="1076"/>
            <ac:spMkLst>
              <pc:docMk/>
              <pc:sldMasterMk cId="0" sldId="2147483648"/>
              <pc:sldLayoutMk cId="0" sldId="2147483660"/>
              <ac:spMk id="7" creationId="{00000000-0000-0000-0000-000000000000}"/>
            </ac:spMkLst>
          </pc:spChg>
          <pc:spChg chg="mod">
            <ac:chgData name="Jorge Nájera Álvarez" userId="7c87a6eaa2534855" providerId="LiveId" clId="{A79A5C98-E4B8-4EA1-BC31-B30AAD303953}" dt="2022-05-10T11:50:34.318" v="41" actId="1036"/>
            <ac:spMkLst>
              <pc:docMk/>
              <pc:sldMasterMk cId="0" sldId="2147483648"/>
              <pc:sldLayoutMk cId="0" sldId="2147483660"/>
              <ac:spMk id="8" creationId="{00000000-0000-0000-0000-000000000000}"/>
            </ac:spMkLst>
          </pc:spChg>
          <pc:picChg chg="mod">
            <ac:chgData name="Jorge Nájera Álvarez" userId="7c87a6eaa2534855" providerId="LiveId" clId="{A79A5C98-E4B8-4EA1-BC31-B30AAD303953}" dt="2022-05-10T11:51:03.694" v="43" actId="1076"/>
            <ac:picMkLst>
              <pc:docMk/>
              <pc:sldMasterMk cId="0" sldId="2147483648"/>
              <pc:sldLayoutMk cId="0" sldId="2147483660"/>
              <ac:picMk id="6" creationId="{00000000-0000-0000-0000-000000000000}"/>
            </ac:picMkLst>
          </pc:picChg>
          <pc:picChg chg="add del mod">
            <ac:chgData name="Jorge Nájera Álvarez" userId="7c87a6eaa2534855" providerId="LiveId" clId="{A79A5C98-E4B8-4EA1-BC31-B30AAD303953}" dt="2022-05-10T11:48:45.716" v="15"/>
            <ac:picMkLst>
              <pc:docMk/>
              <pc:sldMasterMk cId="0" sldId="2147483648"/>
              <pc:sldLayoutMk cId="0" sldId="2147483660"/>
              <ac:picMk id="11" creationId="{A8C26EBB-0C9E-54B1-6161-FAC91E8B5F61}"/>
            </ac:picMkLst>
          </pc:picChg>
          <pc:picChg chg="add del mod">
            <ac:chgData name="Jorge Nájera Álvarez" userId="7c87a6eaa2534855" providerId="LiveId" clId="{A79A5C98-E4B8-4EA1-BC31-B30AAD303953}" dt="2022-05-10T11:48:45.716" v="15"/>
            <ac:picMkLst>
              <pc:docMk/>
              <pc:sldMasterMk cId="0" sldId="2147483648"/>
              <pc:sldLayoutMk cId="0" sldId="2147483660"/>
              <ac:picMk id="12" creationId="{DB245293-61B5-CD79-FC43-CB5931CE0226}"/>
            </ac:picMkLst>
          </pc:picChg>
          <pc:picChg chg="add del mod">
            <ac:chgData name="Jorge Nájera Álvarez" userId="7c87a6eaa2534855" providerId="LiveId" clId="{A79A5C98-E4B8-4EA1-BC31-B30AAD303953}" dt="2022-05-10T11:48:45.716" v="15"/>
            <ac:picMkLst>
              <pc:docMk/>
              <pc:sldMasterMk cId="0" sldId="2147483648"/>
              <pc:sldLayoutMk cId="0" sldId="2147483660"/>
              <ac:picMk id="13" creationId="{46C6829B-FEA6-6977-9070-E0E4C7651E8C}"/>
            </ac:picMkLst>
          </pc:picChg>
          <pc:picChg chg="add del mod">
            <ac:chgData name="Jorge Nájera Álvarez" userId="7c87a6eaa2534855" providerId="LiveId" clId="{A79A5C98-E4B8-4EA1-BC31-B30AAD303953}" dt="2022-05-10T11:49:16.159" v="21" actId="478"/>
            <ac:picMkLst>
              <pc:docMk/>
              <pc:sldMasterMk cId="0" sldId="2147483648"/>
              <pc:sldLayoutMk cId="0" sldId="2147483660"/>
              <ac:picMk id="14" creationId="{010B8326-F836-1055-6FBE-5A9C5D836494}"/>
            </ac:picMkLst>
          </pc:picChg>
          <pc:picChg chg="add mod">
            <ac:chgData name="Jorge Nájera Álvarez" userId="7c87a6eaa2534855" providerId="LiveId" clId="{A79A5C98-E4B8-4EA1-BC31-B30AAD303953}" dt="2022-05-10T11:51:37.617" v="51" actId="1076"/>
            <ac:picMkLst>
              <pc:docMk/>
              <pc:sldMasterMk cId="0" sldId="2147483648"/>
              <pc:sldLayoutMk cId="0" sldId="2147483660"/>
              <ac:picMk id="15" creationId="{99E38093-A590-B00E-8B72-B1D21941FD4F}"/>
            </ac:picMkLst>
          </pc:picChg>
          <pc:picChg chg="add mod">
            <ac:chgData name="Jorge Nájera Álvarez" userId="7c87a6eaa2534855" providerId="LiveId" clId="{A79A5C98-E4B8-4EA1-BC31-B30AAD303953}" dt="2022-05-10T11:51:31.134" v="50" actId="1076"/>
            <ac:picMkLst>
              <pc:docMk/>
              <pc:sldMasterMk cId="0" sldId="2147483648"/>
              <pc:sldLayoutMk cId="0" sldId="2147483660"/>
              <ac:picMk id="16" creationId="{C8AD50CA-16D5-DB77-9C50-54E710103613}"/>
            </ac:picMkLst>
          </pc:picChg>
          <pc:picChg chg="add del mod">
            <ac:chgData name="Jorge Nájera Álvarez" userId="7c87a6eaa2534855" providerId="LiveId" clId="{A79A5C98-E4B8-4EA1-BC31-B30AAD303953}" dt="2022-05-10T11:53:06.413" v="59"/>
            <ac:picMkLst>
              <pc:docMk/>
              <pc:sldMasterMk cId="0" sldId="2147483648"/>
              <pc:sldLayoutMk cId="0" sldId="2147483660"/>
              <ac:picMk id="17" creationId="{98702CB3-F1DC-5F9F-8555-DDE8D3163849}"/>
            </ac:picMkLst>
          </pc:picChg>
          <pc:picChg chg="add del mod">
            <ac:chgData name="Jorge Nájera Álvarez" userId="7c87a6eaa2534855" providerId="LiveId" clId="{A79A5C98-E4B8-4EA1-BC31-B30AAD303953}" dt="2022-05-10T11:51:17.093" v="48" actId="1076"/>
            <ac:picMkLst>
              <pc:docMk/>
              <pc:sldMasterMk cId="0" sldId="2147483648"/>
              <pc:sldLayoutMk cId="0" sldId="2147483660"/>
              <ac:picMk id="1026" creationId="{3A1D0AD7-8587-6C8E-0C9D-1B037F6FC7BD}"/>
            </ac:picMkLst>
          </pc:picChg>
        </pc:sldLayoutChg>
        <pc:sldLayoutChg chg="addSp delSp modSp mod">
          <pc:chgData name="Jorge Nájera Álvarez" userId="7c87a6eaa2534855" providerId="LiveId" clId="{A79A5C98-E4B8-4EA1-BC31-B30AAD303953}" dt="2022-05-10T11:48:00.949" v="9" actId="1076"/>
          <pc:sldLayoutMkLst>
            <pc:docMk/>
            <pc:sldMasterMk cId="0" sldId="2147483648"/>
            <pc:sldLayoutMk cId="0" sldId="2147483661"/>
          </pc:sldLayoutMkLst>
          <pc:spChg chg="del">
            <ac:chgData name="Jorge Nájera Álvarez" userId="7c87a6eaa2534855" providerId="LiveId" clId="{A79A5C98-E4B8-4EA1-BC31-B30AAD303953}" dt="2022-05-10T11:47:20.759" v="2" actId="478"/>
            <ac:spMkLst>
              <pc:docMk/>
              <pc:sldMasterMk cId="0" sldId="2147483648"/>
              <pc:sldLayoutMk cId="0" sldId="2147483661"/>
              <ac:spMk id="4" creationId="{00000000-0000-0000-0000-000000000000}"/>
            </ac:spMkLst>
          </pc:spChg>
          <pc:spChg chg="add mod">
            <ac:chgData name="Jorge Nájera Álvarez" userId="7c87a6eaa2534855" providerId="LiveId" clId="{A79A5C98-E4B8-4EA1-BC31-B30AAD303953}" dt="2022-05-10T11:47:22.276" v="3"/>
            <ac:spMkLst>
              <pc:docMk/>
              <pc:sldMasterMk cId="0" sldId="2147483648"/>
              <pc:sldLayoutMk cId="0" sldId="2147483661"/>
              <ac:spMk id="9" creationId="{26513B29-B4A7-315E-8892-2D0B7EE0D172}"/>
            </ac:spMkLst>
          </pc:spChg>
          <pc:picChg chg="del">
            <ac:chgData name="Jorge Nájera Álvarez" userId="7c87a6eaa2534855" providerId="LiveId" clId="{A79A5C98-E4B8-4EA1-BC31-B30AAD303953}" dt="2022-05-10T11:47:18.203" v="0" actId="478"/>
            <ac:picMkLst>
              <pc:docMk/>
              <pc:sldMasterMk cId="0" sldId="2147483648"/>
              <pc:sldLayoutMk cId="0" sldId="2147483661"/>
              <ac:picMk id="5" creationId="{00000000-0000-0000-0000-000000000000}"/>
            </ac:picMkLst>
          </pc:picChg>
          <pc:picChg chg="del">
            <ac:chgData name="Jorge Nájera Álvarez" userId="7c87a6eaa2534855" providerId="LiveId" clId="{A79A5C98-E4B8-4EA1-BC31-B30AAD303953}" dt="2022-05-10T11:47:18.891" v="1" actId="478"/>
            <ac:picMkLst>
              <pc:docMk/>
              <pc:sldMasterMk cId="0" sldId="2147483648"/>
              <pc:sldLayoutMk cId="0" sldId="2147483661"/>
              <ac:picMk id="10" creationId="{5F382E42-0662-87BA-D28F-7BB29271D230}"/>
            </ac:picMkLst>
          </pc:picChg>
          <pc:picChg chg="add mod">
            <ac:chgData name="Jorge Nájera Álvarez" userId="7c87a6eaa2534855" providerId="LiveId" clId="{A79A5C98-E4B8-4EA1-BC31-B30AAD303953}" dt="2022-05-10T11:47:22.276" v="3"/>
            <ac:picMkLst>
              <pc:docMk/>
              <pc:sldMasterMk cId="0" sldId="2147483648"/>
              <pc:sldLayoutMk cId="0" sldId="2147483661"/>
              <ac:picMk id="12" creationId="{5ACA70BA-82F9-559D-4C99-971138A894FE}"/>
            </ac:picMkLst>
          </pc:picChg>
          <pc:picChg chg="add mod">
            <ac:chgData name="Jorge Nájera Álvarez" userId="7c87a6eaa2534855" providerId="LiveId" clId="{A79A5C98-E4B8-4EA1-BC31-B30AAD303953}" dt="2022-05-10T11:47:48.645" v="7" actId="1076"/>
            <ac:picMkLst>
              <pc:docMk/>
              <pc:sldMasterMk cId="0" sldId="2147483648"/>
              <pc:sldLayoutMk cId="0" sldId="2147483661"/>
              <ac:picMk id="13" creationId="{F3748276-6D77-CCE1-EE29-318144FF74E0}"/>
            </ac:picMkLst>
          </pc:picChg>
          <pc:picChg chg="add mod">
            <ac:chgData name="Jorge Nájera Álvarez" userId="7c87a6eaa2534855" providerId="LiveId" clId="{A79A5C98-E4B8-4EA1-BC31-B30AAD303953}" dt="2022-05-10T11:47:53.630" v="8" actId="1076"/>
            <ac:picMkLst>
              <pc:docMk/>
              <pc:sldMasterMk cId="0" sldId="2147483648"/>
              <pc:sldLayoutMk cId="0" sldId="2147483661"/>
              <ac:picMk id="14" creationId="{1D2881DE-55E1-DB0D-8642-AE0C64A58D21}"/>
            </ac:picMkLst>
          </pc:picChg>
          <pc:picChg chg="add mod">
            <ac:chgData name="Jorge Nájera Álvarez" userId="7c87a6eaa2534855" providerId="LiveId" clId="{A79A5C98-E4B8-4EA1-BC31-B30AAD303953}" dt="2022-05-10T11:48:00.949" v="9" actId="1076"/>
            <ac:picMkLst>
              <pc:docMk/>
              <pc:sldMasterMk cId="0" sldId="2147483648"/>
              <pc:sldLayoutMk cId="0" sldId="2147483661"/>
              <ac:picMk id="15" creationId="{06B0ED6A-72EC-AF2D-4D21-AF98A765B171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0C5E2C-0C7E-4ED0-9E6D-602352861EEB}" type="datetimeFigureOut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29008D-4FE1-4199-B2CF-35C642F71DC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96075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dirty="0"/>
              <a:t> </a:t>
            </a:r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4B603E-3DA5-4FCE-A859-6867B00E5E66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9891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6361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4143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0643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3943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s-ES" dirty="0">
              <a:ea typeface="MS PGothic"/>
              <a:cs typeface="MS PGothic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28C77B-90F5-4D14-9E9B-85D912CBA464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5489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EE5C8-F85C-43B6-BDE5-6A827922BA5F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778CF-CF4B-43A1-9462-98D3873B563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7" name="CuadroTexto 6"/>
          <p:cNvSpPr txBox="1"/>
          <p:nvPr userDrawn="1"/>
        </p:nvSpPr>
        <p:spPr>
          <a:xfrm>
            <a:off x="945224" y="2482771"/>
            <a:ext cx="7253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accent1"/>
                </a:solidFill>
              </a:rPr>
              <a:t>TECNOLOGÍAS, OPERACIÓN Y APLICACIÓN</a:t>
            </a:r>
            <a:r>
              <a:rPr lang="es-ES" sz="2400" b="1" i="1" baseline="0" dirty="0">
                <a:solidFill>
                  <a:schemeClr val="accent1"/>
                </a:solidFill>
              </a:rPr>
              <a:t> DEL </a:t>
            </a:r>
            <a:r>
              <a:rPr lang="es-ES" sz="2400" b="1" i="1" dirty="0">
                <a:solidFill>
                  <a:schemeClr val="accent1"/>
                </a:solidFill>
              </a:rPr>
              <a:t>ALMACENAMIENTO DE ENERGÍA EN SISTEMAS ELÉCTRICOS </a:t>
            </a:r>
          </a:p>
        </p:txBody>
      </p:sp>
      <p:sp>
        <p:nvSpPr>
          <p:cNvPr id="8" name="CuadroTexto 7"/>
          <p:cNvSpPr txBox="1"/>
          <p:nvPr userDrawn="1"/>
        </p:nvSpPr>
        <p:spPr>
          <a:xfrm>
            <a:off x="2771800" y="3810526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i="1" kern="1200" dirty="0">
                <a:solidFill>
                  <a:schemeClr val="accent1"/>
                </a:solidFill>
                <a:latin typeface="Arial" charset="0"/>
                <a:ea typeface="+mn-ea"/>
                <a:cs typeface="+mn-cs"/>
              </a:rPr>
              <a:t>23 MAYO – 03 JUNIO DE 2022</a:t>
            </a:r>
          </a:p>
        </p:txBody>
      </p:sp>
      <p:pic>
        <p:nvPicPr>
          <p:cNvPr id="10" name="Picture 17" descr="fondoCabeceraCIEMA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210300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3205"/>
          </a:xfrm>
          <a:prstGeom prst="rect">
            <a:avLst/>
          </a:prstGeom>
        </p:spPr>
      </p:pic>
      <p:pic>
        <p:nvPicPr>
          <p:cNvPr id="1026" name="Picture 2" descr="Facultad de Veterinaria (Universidad de la República) - Wikipedia, la  enciclopedia libre">
            <a:extLst>
              <a:ext uri="{FF2B5EF4-FFF2-40B4-BE49-F238E27FC236}">
                <a16:creationId xmlns:a16="http://schemas.microsoft.com/office/drawing/2014/main" id="{3A1D0AD7-8587-6C8E-0C9D-1B037F6FC7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31" y="1473660"/>
            <a:ext cx="2627537" cy="88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1">
            <a:extLst>
              <a:ext uri="{FF2B5EF4-FFF2-40B4-BE49-F238E27FC236}">
                <a16:creationId xmlns:a16="http://schemas.microsoft.com/office/drawing/2014/main" id="{99E38093-A590-B00E-8B72-B1D21941FD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04081" y="1470630"/>
            <a:ext cx="1039838" cy="885600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8AD50CA-16D5-DB77-9C50-54E7101036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90" y="1470630"/>
            <a:ext cx="1330819" cy="88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8AEE8-2899-45C1-A603-6554E39B671C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FDC1-EED2-449F-B6BE-82FB762FD93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A68B5-1171-4ECF-869B-92735B9DC4C7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6A74C-BCCD-4343-AED2-DCBEEC06F7C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037B1-8044-41F4-9D31-9F0716EA8F55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A937D-1CE9-4BA3-8EF1-199F67B3D2D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8E3F9-1363-4D07-BE7C-74294C2C8015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75989-C6B7-4971-8AFB-C06AF8CB7B4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3979-00D8-47F9-B5F6-2BC2F8511BE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81B1A-AE87-47BB-B47B-7820F271FF63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E1C7-80E3-4051-A075-4FA5B24F312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A080-4C33-479A-92DF-46CF8FBC41BE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FE526-6DC8-4265-848A-08B62DD4162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7" descr="fondoCabeceraCIEMA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210300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0"/>
          <p:cNvSpPr txBox="1"/>
          <p:nvPr userDrawn="1"/>
        </p:nvSpPr>
        <p:spPr>
          <a:xfrm>
            <a:off x="107504" y="6241762"/>
            <a:ext cx="80645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1"/>
                </a:solidFill>
                <a:latin typeface="+mn-lt"/>
              </a:rPr>
              <a:t>Baterías Li-ion: modelos dinámico, térmico y de envejecimiento (Simulink)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n-lt"/>
              </a:rPr>
              <a:t>Jorge Nájera Álvarez – CIEMAT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86550" y="638175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E91DCF0A-576B-4688-9849-39446B2C4F0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26513B29-B4A7-315E-8892-2D0B7EE0D172}"/>
              </a:ext>
            </a:extLst>
          </p:cNvPr>
          <p:cNvSpPr txBox="1"/>
          <p:nvPr userDrawn="1"/>
        </p:nvSpPr>
        <p:spPr>
          <a:xfrm>
            <a:off x="6084168" y="0"/>
            <a:ext cx="30598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Tecnologías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,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operación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 y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aplicación</a:t>
            </a:r>
            <a:r>
              <a:rPr lang="en-US" sz="1200" b="0" i="1" baseline="0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del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almacenamiento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 de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energía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en</a:t>
            </a:r>
            <a:r>
              <a:rPr lang="en-US" sz="1200" b="0" i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US" sz="1200" b="0" i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sistemas</a:t>
            </a:r>
            <a:r>
              <a:rPr lang="en-US" sz="1200" b="0" i="1" baseline="0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US" sz="1200" b="0" i="1" baseline="0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eléctricos</a:t>
            </a:r>
            <a:endParaRPr lang="es-ES" sz="1200" b="0" i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12" name="4 Imagen">
            <a:extLst>
              <a:ext uri="{FF2B5EF4-FFF2-40B4-BE49-F238E27FC236}">
                <a16:creationId xmlns:a16="http://schemas.microsoft.com/office/drawing/2014/main" id="{5ACA70BA-82F9-559D-4C99-971138A894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60"/>
          <a:stretch/>
        </p:blipFill>
        <p:spPr>
          <a:xfrm>
            <a:off x="0" y="-987"/>
            <a:ext cx="2825199" cy="541668"/>
          </a:xfrm>
          <a:prstGeom prst="rect">
            <a:avLst/>
          </a:prstGeom>
        </p:spPr>
      </p:pic>
      <p:pic>
        <p:nvPicPr>
          <p:cNvPr id="13" name="Picture 2" descr="Archivo:04 - Udelar - isologotipo versión preferencial - positiva - rgb  web.svg - Wikipedia, la enciclopedia libre">
            <a:extLst>
              <a:ext uri="{FF2B5EF4-FFF2-40B4-BE49-F238E27FC236}">
                <a16:creationId xmlns:a16="http://schemas.microsoft.com/office/drawing/2014/main" id="{F3748276-6D77-CCE1-EE29-318144FF74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579" y="39051"/>
            <a:ext cx="1370854" cy="46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1">
            <a:extLst>
              <a:ext uri="{FF2B5EF4-FFF2-40B4-BE49-F238E27FC236}">
                <a16:creationId xmlns:a16="http://schemas.microsoft.com/office/drawing/2014/main" id="{1D2881DE-55E1-DB0D-8642-AE0C64A58D21}"/>
              </a:ext>
            </a:extLst>
          </p:cNvPr>
          <p:cNvPicPr/>
          <p:nvPr userDrawn="1"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434671" y="0"/>
            <a:ext cx="636006" cy="54166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06B0ED6A-72EC-AF2D-4D21-AF98A765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915" y="-2919"/>
            <a:ext cx="816885" cy="5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378C3-93EC-4C6A-94A2-19D2A8BD4BE1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26E9D-30E5-422A-8F4F-742DC7E88BC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44222-D169-498F-A0E0-01B0662BE866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78E26-2E57-4B97-93AD-AC315028475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9E3CCE-EF61-455E-884A-3DE46AD75E5E}" type="datetime1">
              <a:rPr lang="es-ES"/>
              <a:pPr>
                <a:defRPr/>
              </a:pPr>
              <a:t>25/05/2022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484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F1C841-4930-496C-B8D2-E2CD1F794A2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19672" y="434597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BATERÍAS LI-ION: MODELOS DINÁMICO, TÉRMICO Y DE ENVEJECIMIENTO (SIMULINK)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619672" y="5065439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Jorge Nájera Álvarez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619672" y="5497487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27/05/2022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0. Esquema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9D64AD3-BDB8-EBD1-F446-357CCB00C8D6}"/>
              </a:ext>
            </a:extLst>
          </p:cNvPr>
          <p:cNvSpPr txBox="1"/>
          <p:nvPr/>
        </p:nvSpPr>
        <p:spPr>
          <a:xfrm>
            <a:off x="250825" y="1485999"/>
            <a:ext cx="77755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Explicar modelo dinámico, térmico y </a:t>
            </a:r>
            <a:r>
              <a:rPr lang="es-ES">
                <a:latin typeface="Calibri" panose="020F0502020204030204" pitchFamily="34" charset="0"/>
                <a:cs typeface="Calibri" panose="020F0502020204030204" pitchFamily="34" charset="0"/>
              </a:rPr>
              <a:t>de envejecimiento.</a:t>
            </a:r>
          </a:p>
          <a:p>
            <a:pPr marL="342900" indent="-342900">
              <a:buFont typeface="+mj-lt"/>
              <a:buAutoNum type="arabicPeriod"/>
            </a:pPr>
            <a:endParaRPr lang="es-E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Obtener datos de ensayos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Dos sets de datos, para parametrizar y para validar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 err="1">
                <a:latin typeface="Calibri" panose="020F0502020204030204" pitchFamily="34" charset="0"/>
                <a:cs typeface="Calibri" panose="020F0502020204030204" pitchFamily="34" charset="0"/>
              </a:rPr>
              <a:t>WebPlotDigitizer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Parametrizar modelo de envejecimiento (mínimos cuadrados)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Calendar primero y luego cycling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Tratar datos para las ecuaciones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1 y 2 se pueden hacer también para el modelo dinámico y térmico</a:t>
            </a:r>
          </a:p>
          <a:p>
            <a:pPr marL="342900" indent="-342900">
              <a:buFont typeface="+mj-lt"/>
              <a:buAutoNum type="arabicPeriod"/>
            </a:pP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Incluir parámetros en el modelo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Validar con el segundo set de datos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Envejecimiento si las condiciones de operación no son constantes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Explicar modelo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Incluir parámetros en el modelo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55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74638" y="189230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6700" algn="l"/>
                <a:tab pos="801688" algn="l"/>
              </a:tabLst>
            </a:pP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Ecuación de tensión de circuito abierto:</a:t>
            </a: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1. Modelo dinámico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CD3B37-0701-7F97-7800-DF928B0CC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38" y="2420888"/>
            <a:ext cx="6411912" cy="201875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683AE5B-7B58-A46C-101F-05FECEE79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03" y="4781206"/>
            <a:ext cx="2042994" cy="19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C939333-A42C-660B-E80A-6E9D9C24D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003" y="5101278"/>
            <a:ext cx="5063140" cy="19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56C40A-2F1A-F17D-FEE9-1019EF1BE3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5" y="4480067"/>
            <a:ext cx="3274093" cy="16127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74638" y="189230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6700" algn="l"/>
                <a:tab pos="801688" algn="l"/>
              </a:tabLst>
            </a:pP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Generación de calor:</a:t>
            </a: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2. Modelo térmico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C223941-8AF2-22DA-7797-F6536C180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230" y="2514851"/>
            <a:ext cx="5067739" cy="76968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7830187-E764-6F0D-9ED4-3E91652E0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926" y="3476666"/>
            <a:ext cx="8016935" cy="135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87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74638" y="189230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6700" algn="l"/>
                <a:tab pos="801688" algn="l"/>
              </a:tabLst>
            </a:pP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Liberación de calor:</a:t>
            </a: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2. Modelo térmico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53E7014-8617-F6B5-3046-8C2DF5D80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113" y="2348880"/>
            <a:ext cx="7071973" cy="76968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709C474-4C8D-0B66-17C5-7DC95A621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782" y="3284538"/>
            <a:ext cx="5692633" cy="12650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EF69863-9E8B-4EF9-DCE3-DBD47FEFB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233" y="4715539"/>
            <a:ext cx="4549534" cy="8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2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28224" y="162374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6700" algn="l"/>
                <a:tab pos="801688" algn="l"/>
              </a:tabLst>
            </a:pP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Ensayos </a:t>
            </a:r>
            <a:r>
              <a:rPr lang="es-ES" altLang="es-ES" sz="2000" dirty="0" err="1">
                <a:latin typeface="Calibri" pitchFamily="34" charset="0"/>
                <a:ea typeface="MS PGothic"/>
                <a:cs typeface="MS PGothic"/>
              </a:rPr>
              <a:t>Rout</a:t>
            </a: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 y t térmica:</a:t>
            </a: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2. Modelo térmico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A7F9F64-F081-4413-5053-6B5E3B80E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39" y="1950306"/>
            <a:ext cx="8512721" cy="30243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E1DE9EB-3089-7E09-EB65-434EB3964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50" y="5343250"/>
            <a:ext cx="1386960" cy="38103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E160F8C-50F0-DBC1-7BF3-BE4CE9B34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5049855"/>
            <a:ext cx="4252328" cy="9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40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74638" y="189230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266700" algn="l"/>
                <a:tab pos="801688" algn="l"/>
              </a:tabLst>
            </a:pPr>
            <a:r>
              <a:rPr lang="es-ES" altLang="es-ES" sz="2000" dirty="0">
                <a:latin typeface="Calibri" pitchFamily="34" charset="0"/>
                <a:ea typeface="MS PGothic"/>
                <a:cs typeface="MS PGothic"/>
              </a:rPr>
              <a:t>Dependencia de los parámetros de la ecuación de circuito abierto con la temperatura:</a:t>
            </a: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2. Modelo térmico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B05B3CF-D40D-2307-FE7E-1F0DE7D26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511355"/>
            <a:ext cx="4061812" cy="31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4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74638" y="1892300"/>
            <a:ext cx="8545512" cy="13922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>
              <a:spcBef>
                <a:spcPts val="600"/>
              </a:spcBef>
              <a:tabLst>
                <a:tab pos="266700" algn="l"/>
                <a:tab pos="801688" algn="l"/>
              </a:tabLst>
            </a:pPr>
            <a:endParaRPr lang="en-US" altLang="es-ES" sz="2000" dirty="0">
              <a:latin typeface="Calibri" pitchFamily="34" charset="0"/>
              <a:ea typeface="MS PGothic"/>
              <a:cs typeface="MS PGothic"/>
            </a:endParaRPr>
          </a:p>
        </p:txBody>
      </p:sp>
      <p:sp>
        <p:nvSpPr>
          <p:cNvPr id="16386" name="10 CuadroTexto"/>
          <p:cNvSpPr txBox="1">
            <a:spLocks noChangeArrowheads="1"/>
          </p:cNvSpPr>
          <p:nvPr/>
        </p:nvSpPr>
        <p:spPr bwMode="auto">
          <a:xfrm>
            <a:off x="250825" y="765175"/>
            <a:ext cx="8718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b="1" dirty="0">
                <a:solidFill>
                  <a:srgbClr val="0070C0"/>
                </a:solidFill>
                <a:latin typeface="Calibri" pitchFamily="34" charset="0"/>
              </a:rPr>
              <a:t>3. Modelo de envejecimiento</a:t>
            </a:r>
          </a:p>
        </p:txBody>
      </p:sp>
      <p:sp>
        <p:nvSpPr>
          <p:cNvPr id="18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FEBA0-63FC-42B3-A0BB-EDACB599F4AC}" type="slidenum">
              <a:rPr lang="es-ES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AF19A5-391C-0E44-F448-7CE2E5872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393" y="1964441"/>
            <a:ext cx="7087214" cy="57917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E1D1736-832A-EC14-683E-598CEC25F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3064843"/>
            <a:ext cx="7848872" cy="72831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DECEA8D-82BE-775C-378C-AF5A8CED7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638" y="3764496"/>
            <a:ext cx="6283056" cy="155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22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4970</TotalTime>
  <Words>179</Words>
  <Application>Microsoft Office PowerPoint</Application>
  <PresentationFormat>Presentación en pantalla (4:3)</PresentationFormat>
  <Paragraphs>47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mlafoz</dc:creator>
  <cp:lastModifiedBy>Jorge Nájera Álvarez</cp:lastModifiedBy>
  <cp:revision>291</cp:revision>
  <dcterms:created xsi:type="dcterms:W3CDTF">2014-09-16T13:56:42Z</dcterms:created>
  <dcterms:modified xsi:type="dcterms:W3CDTF">2022-05-26T02:30:56Z</dcterms:modified>
</cp:coreProperties>
</file>